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69" r:id="rId6"/>
    <p:sldId id="275" r:id="rId7"/>
    <p:sldId id="276" r:id="rId8"/>
    <p:sldId id="27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22-Mar-20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8jI4RnHHf0&amp;fbclid=IwAR3sxQGK4oGcAmlh_k712Qswi4MytDXqBUvA7Diw_CFsZvRyPd-4ISt9rL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10439400" cy="1828800"/>
          </a:xfrm>
        </p:spPr>
        <p:txBody>
          <a:bodyPr>
            <a:normAutofit/>
          </a:bodyPr>
          <a:lstStyle/>
          <a:p>
            <a:r>
              <a:rPr lang="sr-Cyrl-RS" dirty="0"/>
              <a:t>План рада за Музичку културу, </a:t>
            </a:r>
            <a:br>
              <a:rPr lang="sr-Cyrl-RS" dirty="0"/>
            </a:br>
            <a:r>
              <a:rPr lang="sr-Cyrl-RS" dirty="0"/>
              <a:t>Ликовну Културу и Физичко васпитање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Радна недеља од 23.3.2020. до 27.3.2020.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Музичка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Понављање песме од прошлог часа </a:t>
            </a:r>
            <a:r>
              <a:rPr lang="en-US" dirty="0"/>
              <a:t>“</a:t>
            </a:r>
            <a:r>
              <a:rPr lang="sr-Cyrl-RS" dirty="0"/>
              <a:t>Синоћ мајка оженила Марка</a:t>
            </a:r>
            <a:r>
              <a:rPr lang="en-US" dirty="0"/>
              <a:t>”</a:t>
            </a:r>
          </a:p>
          <a:p>
            <a:r>
              <a:rPr lang="sr-Cyrl-RS" dirty="0"/>
              <a:t>Ученици који нису послали нотни запис и илустрацију да пошаљу.</a:t>
            </a:r>
          </a:p>
          <a:p>
            <a:r>
              <a:rPr lang="sr-Cyrl-RS" dirty="0"/>
              <a:t>Вежба певања песме </a:t>
            </a:r>
            <a:r>
              <a:rPr lang="en-US" dirty="0"/>
              <a:t>“</a:t>
            </a:r>
            <a:r>
              <a:rPr lang="sr-Cyrl-RS" dirty="0"/>
              <a:t>Синоћ мајка оженила Марка</a:t>
            </a:r>
            <a:r>
              <a:rPr lang="en-US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Плакат – Моја порука свету</a:t>
            </a:r>
          </a:p>
          <a:p>
            <a:r>
              <a:rPr lang="sr-Cyrl-RS" dirty="0"/>
              <a:t>На папиру из блока илустовати твоју поруку свету коју желиш да сви чују.</a:t>
            </a:r>
          </a:p>
          <a:p>
            <a:r>
              <a:rPr lang="sr-Cyrl-RS" dirty="0"/>
              <a:t>Ових дана ти се свашта мота по глави, имаш хиљаду питања али не и хиљаду одговора али сигурно дубоко у теби постоји нека порука коју гласно желиш да викнеш и да те сви чују. Та порука може бити неки захтев, захвалност некоме или нечему, може бити нека жеља, или порука пуна љубави и разумевања.</a:t>
            </a:r>
            <a:r>
              <a:rPr lang="en-US" dirty="0"/>
              <a:t> </a:t>
            </a:r>
            <a:r>
              <a:rPr lang="sr-Cyrl-RS" dirty="0"/>
              <a:t>Једна од порука коју чујемо свакодневно јесте – Перите руке! Она спада у наредбе, замислите плакат са том поруком.</a:t>
            </a:r>
          </a:p>
          <a:p>
            <a:r>
              <a:rPr lang="sr-Cyrl-RS" dirty="0"/>
              <a:t>Ту своју поруку илуструј бојицама, фломастерима, воштаним бојама.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212ED-9809-406A-B30C-37F7F6392D75}"/>
              </a:ext>
            </a:extLst>
          </p:cNvPr>
          <p:cNvSpPr txBox="1"/>
          <p:nvPr/>
        </p:nvSpPr>
        <p:spPr>
          <a:xfrm>
            <a:off x="3200400" y="54102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Моја порука за вас је добро послушајте своје мисли и употребите сву своју машту!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Ликовна култура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5791200" cy="457200"/>
          </a:xfrm>
        </p:spPr>
        <p:txBody>
          <a:bodyPr/>
          <a:lstStyle/>
          <a:p>
            <a:r>
              <a:rPr lang="sr-Cyrl-RS" dirty="0"/>
              <a:t>Овде се налазе неки примери плаката.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1B6B13-0BBB-4DD6-B475-E8F58D9B5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780" y="3434918"/>
            <a:ext cx="1833917" cy="1843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FFDF5A-6413-428E-BE4E-A6EB5C4B2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410" y="2895600"/>
            <a:ext cx="2143125" cy="2143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BB90B1-375D-4AAA-B6B3-08E4BCE673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31" r="876"/>
          <a:stretch/>
        </p:blipFill>
        <p:spPr>
          <a:xfrm>
            <a:off x="5181600" y="2132535"/>
            <a:ext cx="2614533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90B79D-B57B-4441-8D8E-98CEF1A5B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65" y="2079892"/>
            <a:ext cx="2435745" cy="26982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66CCC9-02FE-4D97-A8B4-1F9DD5F64E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667"/>
          <a:stretch/>
        </p:blipFill>
        <p:spPr>
          <a:xfrm>
            <a:off x="8237780" y="304800"/>
            <a:ext cx="2636520" cy="304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24A80A-4A99-4986-A2A4-591A4B1FBE5F}"/>
              </a:ext>
            </a:extLst>
          </p:cNvPr>
          <p:cNvSpPr txBox="1"/>
          <p:nvPr/>
        </p:nvSpPr>
        <p:spPr>
          <a:xfrm>
            <a:off x="1828800" y="5692259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Ваш задатак је наравно да сами осмислите своју поруку и илустрацију!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0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Физичко васпитање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https://www.youtube.com/watch?v=T8jI4RnHHf0&amp;fbclid=IwAR3sxQGK4oGcAmlh_k712Qswi4MytDXqBUvA7Diw_CFsZvRyPd-4ISt9rLo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44927-C0DB-4F3F-B0B6-4F2978AB05AE}"/>
              </a:ext>
            </a:extLst>
          </p:cNvPr>
          <p:cNvSpPr txBox="1"/>
          <p:nvPr/>
        </p:nvSpPr>
        <p:spPr>
          <a:xfrm>
            <a:off x="609600" y="2895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Одрадити вежбе са видеа. </a:t>
            </a:r>
          </a:p>
          <a:p>
            <a:endParaRPr lang="sr-Cyrl-RS" dirty="0"/>
          </a:p>
          <a:p>
            <a:r>
              <a:rPr lang="sr-Cyrl-RS" dirty="0"/>
              <a:t>Након вежбања послати учитељу утиске о вежбама и вежбању.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4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4114800" cy="838200"/>
          </a:xfrm>
        </p:spPr>
        <p:txBody>
          <a:bodyPr/>
          <a:lstStyle/>
          <a:p>
            <a:r>
              <a:rPr lang="sr-Cyrl-RS" dirty="0"/>
              <a:t>Домаћи задатак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1800" y="1676400"/>
            <a:ext cx="6553200" cy="2590800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Музичка култура: Вежбање певања песме, послати домаћи од прошле недеље ко није послао.</a:t>
            </a:r>
          </a:p>
          <a:p>
            <a:r>
              <a:rPr lang="sr-Cyrl-RS" dirty="0"/>
              <a:t>Ликовн култура: Послати слику свог цртежа – плаката.</a:t>
            </a:r>
          </a:p>
          <a:p>
            <a:r>
              <a:rPr lang="sr-Cyrl-RS" dirty="0"/>
              <a:t>Физичко васпитање: Послати укратко утиске о вежбама и вежбању.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44</TotalTime>
  <Words>280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Children Friends 16x9</vt:lpstr>
      <vt:lpstr>План рада за Музичку културу,  Ликовну Културу и Физичко васпитање</vt:lpstr>
      <vt:lpstr>Музичка култура</vt:lpstr>
      <vt:lpstr>Ликовна култура</vt:lpstr>
      <vt:lpstr>Ликовна култура</vt:lpstr>
      <vt:lpstr>Физичко васпитање</vt:lpstr>
      <vt:lpstr>Домаћи задатак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рада за Музичку културу,  Ликовну Културу и Физичко васпитање</dc:title>
  <dc:creator>Irena</dc:creator>
  <cp:keywords/>
  <cp:lastModifiedBy>Irena</cp:lastModifiedBy>
  <cp:revision>5</cp:revision>
  <dcterms:created xsi:type="dcterms:W3CDTF">2020-03-22T16:11:51Z</dcterms:created>
  <dcterms:modified xsi:type="dcterms:W3CDTF">2020-03-22T16:56:20Z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